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2" r:id="rId5"/>
    <p:sldMasterId id="2147483660" r:id="rId6"/>
  </p:sldMasterIdLst>
  <p:notesMasterIdLst>
    <p:notesMasterId r:id="rId12"/>
  </p:notesMasterIdLst>
  <p:sldIdLst>
    <p:sldId id="337" r:id="rId7"/>
    <p:sldId id="390" r:id="rId8"/>
    <p:sldId id="355" r:id="rId9"/>
    <p:sldId id="363" r:id="rId10"/>
    <p:sldId id="392" r:id="rId11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DB8F17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A1D724-1454-498F-9D58-E7FBACDFA397}" v="192" dt="2020-04-24T07:21:12.195"/>
    <p1510:client id="{6E8C65A4-D46B-4A83-9725-9FE515CEC422}" v="115" dt="2020-04-24T06:52:15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9" d="100"/>
          <a:sy n="29" d="100"/>
        </p:scale>
        <p:origin x="920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Sümmchen" userId="3688e770-1443-4b67-ac70-6236e1d33f41" providerId="ADAL" clId="{7A4810D6-DDE1-4E4D-A158-5EF94023ACF6}"/>
    <pc:docChg chg="delSld modSld">
      <pc:chgData name="Markus Sümmchen" userId="3688e770-1443-4b67-ac70-6236e1d33f41" providerId="ADAL" clId="{7A4810D6-DDE1-4E4D-A158-5EF94023ACF6}" dt="2019-10-08T14:15:04.803" v="38" actId="2696"/>
      <pc:docMkLst>
        <pc:docMk/>
      </pc:docMkLst>
      <pc:sldChg chg="modTransition">
        <pc:chgData name="Markus Sümmchen" userId="3688e770-1443-4b67-ac70-6236e1d33f41" providerId="ADAL" clId="{7A4810D6-DDE1-4E4D-A158-5EF94023ACF6}" dt="2019-10-08T14:14:18.006" v="32"/>
        <pc:sldMkLst>
          <pc:docMk/>
          <pc:sldMk cId="229287910" sldId="315"/>
        </pc:sldMkLst>
      </pc:sldChg>
      <pc:sldChg chg="del">
        <pc:chgData name="Markus Sümmchen" userId="3688e770-1443-4b67-ac70-6236e1d33f41" providerId="ADAL" clId="{7A4810D6-DDE1-4E4D-A158-5EF94023ACF6}" dt="2019-10-08T14:15:04.803" v="38" actId="2696"/>
        <pc:sldMkLst>
          <pc:docMk/>
          <pc:sldMk cId="3763888290" sldId="316"/>
        </pc:sldMkLst>
      </pc:sldChg>
      <pc:sldChg chg="modSp">
        <pc:chgData name="Markus Sümmchen" userId="3688e770-1443-4b67-ac70-6236e1d33f41" providerId="ADAL" clId="{7A4810D6-DDE1-4E4D-A158-5EF94023ACF6}" dt="2019-10-08T14:14:43.766" v="37" actId="20577"/>
        <pc:sldMkLst>
          <pc:docMk/>
          <pc:sldMk cId="4032816749" sldId="322"/>
        </pc:sldMkLst>
        <pc:spChg chg="mod">
          <ac:chgData name="Markus Sümmchen" userId="3688e770-1443-4b67-ac70-6236e1d33f41" providerId="ADAL" clId="{7A4810D6-DDE1-4E4D-A158-5EF94023ACF6}" dt="2019-10-08T14:14:43.766" v="37" actId="20577"/>
          <ac:spMkLst>
            <pc:docMk/>
            <pc:sldMk cId="4032816749" sldId="322"/>
            <ac:spMk id="3" creationId="{8F8A1741-68A1-4F54-AC06-FFC4A4EC624C}"/>
          </ac:spMkLst>
        </pc:spChg>
      </pc:sldChg>
      <pc:sldChg chg="modSp">
        <pc:chgData name="Markus Sümmchen" userId="3688e770-1443-4b67-ac70-6236e1d33f41" providerId="ADAL" clId="{7A4810D6-DDE1-4E4D-A158-5EF94023ACF6}" dt="2019-10-08T14:14:03.639" v="31" actId="255"/>
        <pc:sldMkLst>
          <pc:docMk/>
          <pc:sldMk cId="1740303433" sldId="1724"/>
        </pc:sldMkLst>
        <pc:spChg chg="mod">
          <ac:chgData name="Markus Sümmchen" userId="3688e770-1443-4b67-ac70-6236e1d33f41" providerId="ADAL" clId="{7A4810D6-DDE1-4E4D-A158-5EF94023ACF6}" dt="2019-10-08T14:14:03.639" v="31" actId="255"/>
          <ac:spMkLst>
            <pc:docMk/>
            <pc:sldMk cId="1740303433" sldId="1724"/>
            <ac:spMk id="7" creationId="{00000000-0000-0000-0000-000000000000}"/>
          </ac:spMkLst>
        </pc:spChg>
      </pc:sldChg>
    </pc:docChg>
  </pc:docChgLst>
  <pc:docChgLst>
    <pc:chgData name="Markus Sümmchen" userId="3688e770-1443-4b67-ac70-6236e1d33f41" providerId="ADAL" clId="{EB285E5C-3D8C-44D1-82D0-FA64B608E075}"/>
    <pc:docChg chg="addSld delSld modSld">
      <pc:chgData name="Markus Sümmchen" userId="3688e770-1443-4b67-ac70-6236e1d33f41" providerId="ADAL" clId="{EB285E5C-3D8C-44D1-82D0-FA64B608E075}" dt="2019-07-09T09:42:42.017" v="3" actId="2696"/>
      <pc:docMkLst>
        <pc:docMk/>
      </pc:docMkLst>
      <pc:sldChg chg="add del">
        <pc:chgData name="Markus Sümmchen" userId="3688e770-1443-4b67-ac70-6236e1d33f41" providerId="ADAL" clId="{EB285E5C-3D8C-44D1-82D0-FA64B608E075}" dt="2019-07-09T09:42:40.793" v="2"/>
        <pc:sldMkLst>
          <pc:docMk/>
          <pc:sldMk cId="1740303433" sldId="1724"/>
        </pc:sldMkLst>
      </pc:sldChg>
    </pc:docChg>
  </pc:docChgLst>
  <pc:docChgLst>
    <pc:chgData name="Markus Sümmchen" userId="3688e770-1443-4b67-ac70-6236e1d33f41" providerId="ADAL" clId="{A57ECC00-E4D7-4DB9-B91A-BF0856D3F2A2}"/>
    <pc:docChg chg="custSel addSld delSld modSld">
      <pc:chgData name="Markus Sümmchen" userId="3688e770-1443-4b67-ac70-6236e1d33f41" providerId="ADAL" clId="{A57ECC00-E4D7-4DB9-B91A-BF0856D3F2A2}" dt="2019-09-21T12:57:25.854" v="29" actId="2696"/>
      <pc:docMkLst>
        <pc:docMk/>
      </pc:docMkLst>
      <pc:sldChg chg="addSp delSp modSp del">
        <pc:chgData name="Markus Sümmchen" userId="3688e770-1443-4b67-ac70-6236e1d33f41" providerId="ADAL" clId="{A57ECC00-E4D7-4DB9-B91A-BF0856D3F2A2}" dt="2019-09-21T12:57:25.854" v="29" actId="2696"/>
        <pc:sldMkLst>
          <pc:docMk/>
          <pc:sldMk cId="826302997" sldId="336"/>
        </pc:sldMkLst>
        <pc:spChg chg="mod">
          <ac:chgData name="Markus Sümmchen" userId="3688e770-1443-4b67-ac70-6236e1d33f41" providerId="ADAL" clId="{A57ECC00-E4D7-4DB9-B91A-BF0856D3F2A2}" dt="2019-09-21T12:11:59.178" v="9" actId="1076"/>
          <ac:spMkLst>
            <pc:docMk/>
            <pc:sldMk cId="826302997" sldId="336"/>
            <ac:spMk id="3" creationId="{00000000-0000-0000-0000-000000000000}"/>
          </ac:spMkLst>
        </pc:spChg>
        <pc:picChg chg="add del mod">
          <ac:chgData name="Markus Sümmchen" userId="3688e770-1443-4b67-ac70-6236e1d33f41" providerId="ADAL" clId="{A57ECC00-E4D7-4DB9-B91A-BF0856D3F2A2}" dt="2019-09-21T12:12:34.901" v="10" actId="478"/>
          <ac:picMkLst>
            <pc:docMk/>
            <pc:sldMk cId="826302997" sldId="336"/>
            <ac:picMk id="6" creationId="{C573F0EB-9436-4DF4-AAC0-029250E543A1}"/>
          </ac:picMkLst>
        </pc:picChg>
        <pc:picChg chg="del">
          <ac:chgData name="Markus Sümmchen" userId="3688e770-1443-4b67-ac70-6236e1d33f41" providerId="ADAL" clId="{A57ECC00-E4D7-4DB9-B91A-BF0856D3F2A2}" dt="2019-09-21T12:11:23.808" v="0" actId="478"/>
          <ac:picMkLst>
            <pc:docMk/>
            <pc:sldMk cId="826302997" sldId="336"/>
            <ac:picMk id="8" creationId="{728E82A9-24F0-4C55-B710-678E4683DBEA}"/>
          </ac:picMkLst>
        </pc:picChg>
        <pc:picChg chg="del">
          <ac:chgData name="Markus Sümmchen" userId="3688e770-1443-4b67-ac70-6236e1d33f41" providerId="ADAL" clId="{A57ECC00-E4D7-4DB9-B91A-BF0856D3F2A2}" dt="2019-09-21T12:54:29.567" v="14" actId="478"/>
          <ac:picMkLst>
            <pc:docMk/>
            <pc:sldMk cId="826302997" sldId="336"/>
            <ac:picMk id="9" creationId="{6CE2B694-330B-45AD-BED9-A261E8F5C174}"/>
          </ac:picMkLst>
        </pc:picChg>
        <pc:picChg chg="add mod">
          <ac:chgData name="Markus Sümmchen" userId="3688e770-1443-4b67-ac70-6236e1d33f41" providerId="ADAL" clId="{A57ECC00-E4D7-4DB9-B91A-BF0856D3F2A2}" dt="2019-09-21T12:12:43.180" v="13" actId="1076"/>
          <ac:picMkLst>
            <pc:docMk/>
            <pc:sldMk cId="826302997" sldId="336"/>
            <ac:picMk id="12" creationId="{64A2C917-3356-4EE8-A510-6DD3B109CE8B}"/>
          </ac:picMkLst>
        </pc:picChg>
        <pc:picChg chg="add del mod">
          <ac:chgData name="Markus Sümmchen" userId="3688e770-1443-4b67-ac70-6236e1d33f41" providerId="ADAL" clId="{A57ECC00-E4D7-4DB9-B91A-BF0856D3F2A2}" dt="2019-09-21T12:55:09.927" v="20" actId="478"/>
          <ac:picMkLst>
            <pc:docMk/>
            <pc:sldMk cId="826302997" sldId="336"/>
            <ac:picMk id="14" creationId="{792C2B38-929D-4116-99E2-867EA4BD0D48}"/>
          </ac:picMkLst>
        </pc:picChg>
        <pc:picChg chg="add mod">
          <ac:chgData name="Markus Sümmchen" userId="3688e770-1443-4b67-ac70-6236e1d33f41" providerId="ADAL" clId="{A57ECC00-E4D7-4DB9-B91A-BF0856D3F2A2}" dt="2019-09-21T12:55:26.145" v="25" actId="1076"/>
          <ac:picMkLst>
            <pc:docMk/>
            <pc:sldMk cId="826302997" sldId="336"/>
            <ac:picMk id="16" creationId="{BCD92555-17A4-4B3C-9686-524553565AD4}"/>
          </ac:picMkLst>
        </pc:picChg>
        <pc:picChg chg="mod ord">
          <ac:chgData name="Markus Sümmchen" userId="3688e770-1443-4b67-ac70-6236e1d33f41" providerId="ADAL" clId="{A57ECC00-E4D7-4DB9-B91A-BF0856D3F2A2}" dt="2019-09-21T12:55:39.573" v="27" actId="1076"/>
          <ac:picMkLst>
            <pc:docMk/>
            <pc:sldMk cId="826302997" sldId="336"/>
            <ac:picMk id="18" creationId="{ABBB307F-9FA9-44D4-8443-2A002914E8A8}"/>
          </ac:picMkLst>
        </pc:picChg>
      </pc:sldChg>
      <pc:sldChg chg="add">
        <pc:chgData name="Markus Sümmchen" userId="3688e770-1443-4b67-ac70-6236e1d33f41" providerId="ADAL" clId="{A57ECC00-E4D7-4DB9-B91A-BF0856D3F2A2}" dt="2019-09-21T12:57:23.482" v="28"/>
        <pc:sldMkLst>
          <pc:docMk/>
          <pc:sldMk cId="1383705107" sldId="1731"/>
        </pc:sldMkLst>
      </pc:sldChg>
      <pc:sldChg chg="add del">
        <pc:chgData name="Markus Sümmchen" userId="3688e770-1443-4b67-ac70-6236e1d33f41" providerId="ADAL" clId="{A57ECC00-E4D7-4DB9-B91A-BF0856D3F2A2}" dt="2019-09-21T12:11:29.929" v="4"/>
        <pc:sldMkLst>
          <pc:docMk/>
          <pc:sldMk cId="1492711089" sldId="1731"/>
        </pc:sldMkLst>
      </pc:sldChg>
      <pc:sldChg chg="add del">
        <pc:chgData name="Markus Sümmchen" userId="3688e770-1443-4b67-ac70-6236e1d33f41" providerId="ADAL" clId="{A57ECC00-E4D7-4DB9-B91A-BF0856D3F2A2}" dt="2019-09-21T12:11:29.022" v="3"/>
        <pc:sldMkLst>
          <pc:docMk/>
          <pc:sldMk cId="3255001273" sldId="1732"/>
        </pc:sldMkLst>
      </pc:sldChg>
    </pc:docChg>
  </pc:docChgLst>
  <pc:docChgLst>
    <pc:chgData name="Markus Sümmchen" userId="S::markus.suemmchen@whiteduck.de::3688e770-1443-4b67-ac70-6236e1d33f41" providerId="AD" clId="Web-{E33CF5FD-1116-4523-BCC0-0D9146A36543}"/>
    <pc:docChg chg="modSld">
      <pc:chgData name="Markus Sümmchen" userId="S::markus.suemmchen@whiteduck.de::3688e770-1443-4b67-ac70-6236e1d33f41" providerId="AD" clId="Web-{E33CF5FD-1116-4523-BCC0-0D9146A36543}" dt="2020-04-17T12:23:10.638" v="52" actId="20577"/>
      <pc:docMkLst>
        <pc:docMk/>
      </pc:docMkLst>
      <pc:sldChg chg="modSp">
        <pc:chgData name="Markus Sümmchen" userId="S::markus.suemmchen@whiteduck.de::3688e770-1443-4b67-ac70-6236e1d33f41" providerId="AD" clId="Web-{E33CF5FD-1116-4523-BCC0-0D9146A36543}" dt="2020-04-17T12:23:10.638" v="51" actId="20577"/>
        <pc:sldMkLst>
          <pc:docMk/>
          <pc:sldMk cId="3085124801" sldId="369"/>
        </pc:sldMkLst>
        <pc:spChg chg="mod">
          <ac:chgData name="Markus Sümmchen" userId="S::markus.suemmchen@whiteduck.de::3688e770-1443-4b67-ac70-6236e1d33f41" providerId="AD" clId="Web-{E33CF5FD-1116-4523-BCC0-0D9146A36543}" dt="2020-04-17T12:23:10.638" v="51" actId="20577"/>
          <ac:spMkLst>
            <pc:docMk/>
            <pc:sldMk cId="3085124801" sldId="369"/>
            <ac:spMk id="12" creationId="{61D5E62F-4470-457F-88CF-EA810A7B5CA2}"/>
          </ac:spMkLst>
        </pc:spChg>
      </pc:sldChg>
    </pc:docChg>
  </pc:docChgLst>
  <pc:docChgLst>
    <pc:chgData name="Markus Sümmchen" userId="3688e770-1443-4b67-ac70-6236e1d33f41" providerId="ADAL" clId="{3FA1D724-1454-498F-9D58-E7FBACDFA397}"/>
    <pc:docChg chg="undo custSel mod delSld modSld">
      <pc:chgData name="Markus Sümmchen" userId="3688e770-1443-4b67-ac70-6236e1d33f41" providerId="ADAL" clId="{3FA1D724-1454-498F-9D58-E7FBACDFA397}" dt="2020-04-24T07:21:12.192" v="410" actId="113"/>
      <pc:docMkLst>
        <pc:docMk/>
      </pc:docMkLst>
      <pc:sldChg chg="modSp modAnim">
        <pc:chgData name="Markus Sümmchen" userId="3688e770-1443-4b67-ac70-6236e1d33f41" providerId="ADAL" clId="{3FA1D724-1454-498F-9D58-E7FBACDFA397}" dt="2020-04-24T07:10:11.010" v="186" actId="20577"/>
        <pc:sldMkLst>
          <pc:docMk/>
          <pc:sldMk cId="1043680352" sldId="352"/>
        </pc:sldMkLst>
        <pc:spChg chg="mod">
          <ac:chgData name="Markus Sümmchen" userId="3688e770-1443-4b67-ac70-6236e1d33f41" providerId="ADAL" clId="{3FA1D724-1454-498F-9D58-E7FBACDFA397}" dt="2020-04-24T07:10:11.010" v="186" actId="20577"/>
          <ac:spMkLst>
            <pc:docMk/>
            <pc:sldMk cId="1043680352" sldId="352"/>
            <ac:spMk id="3" creationId="{6520C7DD-4B96-4C00-A61A-FB066605CDC1}"/>
          </ac:spMkLst>
        </pc:spChg>
      </pc:sldChg>
      <pc:sldChg chg="del">
        <pc:chgData name="Markus Sümmchen" userId="3688e770-1443-4b67-ac70-6236e1d33f41" providerId="ADAL" clId="{3FA1D724-1454-498F-9D58-E7FBACDFA397}" dt="2020-04-24T07:12:52.527" v="187" actId="2696"/>
        <pc:sldMkLst>
          <pc:docMk/>
          <pc:sldMk cId="4105689607" sldId="367"/>
        </pc:sldMkLst>
      </pc:sldChg>
      <pc:sldChg chg="addSp modSp">
        <pc:chgData name="Markus Sümmchen" userId="3688e770-1443-4b67-ac70-6236e1d33f41" providerId="ADAL" clId="{3FA1D724-1454-498F-9D58-E7FBACDFA397}" dt="2020-04-24T07:20:29.117" v="409" actId="1440"/>
        <pc:sldMkLst>
          <pc:docMk/>
          <pc:sldMk cId="3272873618" sldId="368"/>
        </pc:sldMkLst>
        <pc:spChg chg="add mod">
          <ac:chgData name="Markus Sümmchen" userId="3688e770-1443-4b67-ac70-6236e1d33f41" providerId="ADAL" clId="{3FA1D724-1454-498F-9D58-E7FBACDFA397}" dt="2020-04-24T07:15:00.077" v="312" actId="20577"/>
          <ac:spMkLst>
            <pc:docMk/>
            <pc:sldMk cId="3272873618" sldId="368"/>
            <ac:spMk id="3" creationId="{89B68D72-44FC-4536-A9D0-3CFAA24B62C3}"/>
          </ac:spMkLst>
        </pc:spChg>
        <pc:picChg chg="mod">
          <ac:chgData name="Markus Sümmchen" userId="3688e770-1443-4b67-ac70-6236e1d33f41" providerId="ADAL" clId="{3FA1D724-1454-498F-9D58-E7FBACDFA397}" dt="2020-04-24T07:20:29.117" v="409" actId="1440"/>
          <ac:picMkLst>
            <pc:docMk/>
            <pc:sldMk cId="3272873618" sldId="368"/>
            <ac:picMk id="6" creationId="{D495492F-E16B-4B0D-B5BA-3FE6F5C22039}"/>
          </ac:picMkLst>
        </pc:picChg>
      </pc:sldChg>
      <pc:sldChg chg="addSp delSp modSp mod modClrScheme chgLayout">
        <pc:chgData name="Markus Sümmchen" userId="3688e770-1443-4b67-ac70-6236e1d33f41" providerId="ADAL" clId="{3FA1D724-1454-498F-9D58-E7FBACDFA397}" dt="2020-04-24T07:20:21.458" v="408" actId="1440"/>
        <pc:sldMkLst>
          <pc:docMk/>
          <pc:sldMk cId="2436281379" sldId="369"/>
        </pc:sldMkLst>
        <pc:spChg chg="mod">
          <ac:chgData name="Markus Sümmchen" userId="3688e770-1443-4b67-ac70-6236e1d33f41" providerId="ADAL" clId="{3FA1D724-1454-498F-9D58-E7FBACDFA397}" dt="2020-04-24T07:18:18.209" v="327" actId="26606"/>
          <ac:spMkLst>
            <pc:docMk/>
            <pc:sldMk cId="2436281379" sldId="369"/>
            <ac:spMk id="2" creationId="{CAE23711-A8AC-4E0E-95E3-A7E9BAE02C25}"/>
          </ac:spMkLst>
        </pc:spChg>
        <pc:spChg chg="mod">
          <ac:chgData name="Markus Sümmchen" userId="3688e770-1443-4b67-ac70-6236e1d33f41" providerId="ADAL" clId="{3FA1D724-1454-498F-9D58-E7FBACDFA397}" dt="2020-04-24T07:18:37.766" v="331" actId="14100"/>
          <ac:spMkLst>
            <pc:docMk/>
            <pc:sldMk cId="2436281379" sldId="369"/>
            <ac:spMk id="3" creationId="{BBF30A8D-3DC7-451C-A76A-A7B4857BC8E1}"/>
          </ac:spMkLst>
        </pc:spChg>
        <pc:spChg chg="mod">
          <ac:chgData name="Markus Sümmchen" userId="3688e770-1443-4b67-ac70-6236e1d33f41" providerId="ADAL" clId="{3FA1D724-1454-498F-9D58-E7FBACDFA397}" dt="2020-04-24T07:18:18.209" v="327" actId="26606"/>
          <ac:spMkLst>
            <pc:docMk/>
            <pc:sldMk cId="2436281379" sldId="369"/>
            <ac:spMk id="4" creationId="{33612FF8-BF2F-498D-AFA1-DDF5876B0AE4}"/>
          </ac:spMkLst>
        </pc:spChg>
        <pc:spChg chg="add del mod">
          <ac:chgData name="Markus Sümmchen" userId="3688e770-1443-4b67-ac70-6236e1d33f41" providerId="ADAL" clId="{3FA1D724-1454-498F-9D58-E7FBACDFA397}" dt="2020-04-24T07:18:18.199" v="326" actId="26606"/>
          <ac:spMkLst>
            <pc:docMk/>
            <pc:sldMk cId="2436281379" sldId="369"/>
            <ac:spMk id="10" creationId="{FCA8FEF0-525B-46B8-887A-AD0140500320}"/>
          </ac:spMkLst>
        </pc:spChg>
        <pc:spChg chg="add del mod">
          <ac:chgData name="Markus Sümmchen" userId="3688e770-1443-4b67-ac70-6236e1d33f41" providerId="ADAL" clId="{3FA1D724-1454-498F-9D58-E7FBACDFA397}" dt="2020-04-24T07:18:18.199" v="326" actId="26606"/>
          <ac:spMkLst>
            <pc:docMk/>
            <pc:sldMk cId="2436281379" sldId="369"/>
            <ac:spMk id="12" creationId="{4B02445A-FAAC-4A8F-B60F-FE1BA05652C8}"/>
          </ac:spMkLst>
        </pc:spChg>
        <pc:picChg chg="add mod ord">
          <ac:chgData name="Markus Sümmchen" userId="3688e770-1443-4b67-ac70-6236e1d33f41" providerId="ADAL" clId="{3FA1D724-1454-498F-9D58-E7FBACDFA397}" dt="2020-04-24T07:20:21.458" v="408" actId="1440"/>
          <ac:picMkLst>
            <pc:docMk/>
            <pc:sldMk cId="2436281379" sldId="369"/>
            <ac:picMk id="5" creationId="{917ABBA6-864A-4BFE-8A4E-6E1AE2A0326B}"/>
          </ac:picMkLst>
        </pc:picChg>
      </pc:sldChg>
      <pc:sldChg chg="modSp modAnim">
        <pc:chgData name="Markus Sümmchen" userId="3688e770-1443-4b67-ac70-6236e1d33f41" providerId="ADAL" clId="{3FA1D724-1454-498F-9D58-E7FBACDFA397}" dt="2020-04-24T07:21:12.192" v="410" actId="113"/>
        <pc:sldMkLst>
          <pc:docMk/>
          <pc:sldMk cId="3070289284" sldId="371"/>
        </pc:sldMkLst>
        <pc:spChg chg="mod">
          <ac:chgData name="Markus Sümmchen" userId="3688e770-1443-4b67-ac70-6236e1d33f41" providerId="ADAL" clId="{3FA1D724-1454-498F-9D58-E7FBACDFA397}" dt="2020-04-24T07:21:12.192" v="410" actId="113"/>
          <ac:spMkLst>
            <pc:docMk/>
            <pc:sldMk cId="3070289284" sldId="371"/>
            <ac:spMk id="3" creationId="{04451055-E6EC-454F-8E6D-44E3EFD2E40A}"/>
          </ac:spMkLst>
        </pc:spChg>
        <pc:spChg chg="mod">
          <ac:chgData name="Markus Sümmchen" userId="3688e770-1443-4b67-ac70-6236e1d33f41" providerId="ADAL" clId="{3FA1D724-1454-498F-9D58-E7FBACDFA397}" dt="2020-04-24T07:19:31.892" v="406" actId="1076"/>
          <ac:spMkLst>
            <pc:docMk/>
            <pc:sldMk cId="3070289284" sldId="371"/>
            <ac:spMk id="5" creationId="{2D9A0B92-B93D-4882-A497-9922F25DD4DE}"/>
          </ac:spMkLst>
        </pc:spChg>
      </pc:sldChg>
    </pc:docChg>
  </pc:docChgLst>
  <pc:docChgLst>
    <pc:chgData name="Markus Sümmchen" userId="3688e770-1443-4b67-ac70-6236e1d33f41" providerId="ADAL" clId="{19246ADE-EA67-4097-A44D-87745414944E}"/>
    <pc:docChg chg="addSld modSld">
      <pc:chgData name="Markus Sümmchen" userId="3688e770-1443-4b67-ac70-6236e1d33f41" providerId="ADAL" clId="{19246ADE-EA67-4097-A44D-87745414944E}" dt="2019-05-27T16:11:58.834" v="28" actId="1076"/>
      <pc:docMkLst>
        <pc:docMk/>
      </pc:docMkLst>
      <pc:sldChg chg="addSp delSp modSp add">
        <pc:chgData name="Markus Sümmchen" userId="3688e770-1443-4b67-ac70-6236e1d33f41" providerId="ADAL" clId="{19246ADE-EA67-4097-A44D-87745414944E}" dt="2019-05-27T16:11:58.834" v="28" actId="1076"/>
        <pc:sldMkLst>
          <pc:docMk/>
          <pc:sldMk cId="3652088931" sldId="1730"/>
        </pc:sldMkLst>
        <pc:spChg chg="mod">
          <ac:chgData name="Markus Sümmchen" userId="3688e770-1443-4b67-ac70-6236e1d33f41" providerId="ADAL" clId="{19246ADE-EA67-4097-A44D-87745414944E}" dt="2019-05-27T16:11:35.682" v="23"/>
          <ac:spMkLst>
            <pc:docMk/>
            <pc:sldMk cId="3652088931" sldId="1730"/>
            <ac:spMk id="2" creationId="{768F129F-C0CE-4A54-B163-0FACBB2000D0}"/>
          </ac:spMkLst>
        </pc:spChg>
        <pc:spChg chg="del">
          <ac:chgData name="Markus Sümmchen" userId="3688e770-1443-4b67-ac70-6236e1d33f41" providerId="ADAL" clId="{19246ADE-EA67-4097-A44D-87745414944E}" dt="2019-05-27T16:11:08.729" v="16"/>
          <ac:spMkLst>
            <pc:docMk/>
            <pc:sldMk cId="3652088931" sldId="1730"/>
            <ac:spMk id="3" creationId="{40731C69-EB83-4D3F-935C-C0B8EE87ACF3}"/>
          </ac:spMkLst>
        </pc:spChg>
        <pc:spChg chg="add">
          <ac:chgData name="Markus Sümmchen" userId="3688e770-1443-4b67-ac70-6236e1d33f41" providerId="ADAL" clId="{19246ADE-EA67-4097-A44D-87745414944E}" dt="2019-05-27T16:11:40.387" v="24"/>
          <ac:spMkLst>
            <pc:docMk/>
            <pc:sldMk cId="3652088931" sldId="1730"/>
            <ac:spMk id="7" creationId="{DF0F4890-C99B-49D6-AF98-2F3ED5A66CE0}"/>
          </ac:spMkLst>
        </pc:spChg>
        <pc:picChg chg="add mod">
          <ac:chgData name="Markus Sümmchen" userId="3688e770-1443-4b67-ac70-6236e1d33f41" providerId="ADAL" clId="{19246ADE-EA67-4097-A44D-87745414944E}" dt="2019-05-27T16:11:58.834" v="28" actId="1076"/>
          <ac:picMkLst>
            <pc:docMk/>
            <pc:sldMk cId="3652088931" sldId="1730"/>
            <ac:picMk id="6" creationId="{95934279-3833-421E-9C88-B971308D6D4B}"/>
          </ac:picMkLst>
        </pc:picChg>
      </pc:sldChg>
    </pc:docChg>
  </pc:docChgLst>
  <pc:docChgLst>
    <pc:chgData name="Markus Sümmchen" userId="3688e770-1443-4b67-ac70-6236e1d33f41" providerId="ADAL" clId="{87109CBA-1A46-45F4-9C34-D2230C251003}"/>
    <pc:docChg chg="modSld">
      <pc:chgData name="Markus Sümmchen" userId="3688e770-1443-4b67-ac70-6236e1d33f41" providerId="ADAL" clId="{87109CBA-1A46-45F4-9C34-D2230C251003}" dt="2019-05-14T07:09:48.793" v="38" actId="20577"/>
      <pc:docMkLst>
        <pc:docMk/>
      </pc:docMkLst>
    </pc:docChg>
  </pc:docChgLst>
  <pc:docChgLst>
    <pc:chgData name="Ilias" userId="7a2a7c24-3040-47b6-a941-fae375e266e0" providerId="ADAL" clId="{6E8C65A4-D46B-4A83-9725-9FE515CEC422}"/>
    <pc:docChg chg="modSld">
      <pc:chgData name="Ilias" userId="7a2a7c24-3040-47b6-a941-fae375e266e0" providerId="ADAL" clId="{6E8C65A4-D46B-4A83-9725-9FE515CEC422}" dt="2020-04-24T06:52:15.909" v="114" actId="20577"/>
      <pc:docMkLst>
        <pc:docMk/>
      </pc:docMkLst>
      <pc:sldChg chg="modSp modAnim">
        <pc:chgData name="Ilias" userId="7a2a7c24-3040-47b6-a941-fae375e266e0" providerId="ADAL" clId="{6E8C65A4-D46B-4A83-9725-9FE515CEC422}" dt="2020-04-24T06:52:15.909" v="114" actId="20577"/>
        <pc:sldMkLst>
          <pc:docMk/>
          <pc:sldMk cId="312812103" sldId="370"/>
        </pc:sldMkLst>
        <pc:spChg chg="mod">
          <ac:chgData name="Ilias" userId="7a2a7c24-3040-47b6-a941-fae375e266e0" providerId="ADAL" clId="{6E8C65A4-D46B-4A83-9725-9FE515CEC422}" dt="2020-04-24T06:52:15.909" v="114" actId="20577"/>
          <ac:spMkLst>
            <pc:docMk/>
            <pc:sldMk cId="312812103" sldId="370"/>
            <ac:spMk id="7" creationId="{25CC6B90-CC88-4D2B-9F02-2142A9CC823E}"/>
          </ac:spMkLst>
        </pc:spChg>
      </pc:sldChg>
    </pc:docChg>
  </pc:docChgLst>
  <pc:docChgLst>
    <pc:chgData name="Markus Sümmchen" userId="3688e770-1443-4b67-ac70-6236e1d33f41" providerId="ADAL" clId="{10F278E1-8EEF-400B-B8A0-FCA978AC7D54}"/>
    <pc:docChg chg="delSld">
      <pc:chgData name="Markus Sümmchen" userId="3688e770-1443-4b67-ac70-6236e1d33f41" providerId="ADAL" clId="{10F278E1-8EEF-400B-B8A0-FCA978AC7D54}" dt="2019-07-12T11:21:02.045" v="4" actId="2696"/>
      <pc:docMkLst>
        <pc:docMk/>
      </pc:docMkLst>
      <pc:sldChg chg="del">
        <pc:chgData name="Markus Sümmchen" userId="3688e770-1443-4b67-ac70-6236e1d33f41" providerId="ADAL" clId="{10F278E1-8EEF-400B-B8A0-FCA978AC7D54}" dt="2019-07-12T11:20:56.932" v="0" actId="2696"/>
        <pc:sldMkLst>
          <pc:docMk/>
          <pc:sldMk cId="586081441" sldId="1723"/>
        </pc:sldMkLst>
      </pc:sldChg>
      <pc:sldChg chg="del">
        <pc:chgData name="Markus Sümmchen" userId="3688e770-1443-4b67-ac70-6236e1d33f41" providerId="ADAL" clId="{10F278E1-8EEF-400B-B8A0-FCA978AC7D54}" dt="2019-07-12T11:21:01.990" v="2" actId="2696"/>
        <pc:sldMkLst>
          <pc:docMk/>
          <pc:sldMk cId="806427963" sldId="1727"/>
        </pc:sldMkLst>
      </pc:sldChg>
      <pc:sldChg chg="del">
        <pc:chgData name="Markus Sümmchen" userId="3688e770-1443-4b67-ac70-6236e1d33f41" providerId="ADAL" clId="{10F278E1-8EEF-400B-B8A0-FCA978AC7D54}" dt="2019-07-12T11:21:01.999" v="3" actId="2696"/>
        <pc:sldMkLst>
          <pc:docMk/>
          <pc:sldMk cId="3218976326" sldId="1728"/>
        </pc:sldMkLst>
      </pc:sldChg>
      <pc:sldChg chg="del">
        <pc:chgData name="Markus Sümmchen" userId="3688e770-1443-4b67-ac70-6236e1d33f41" providerId="ADAL" clId="{10F278E1-8EEF-400B-B8A0-FCA978AC7D54}" dt="2019-07-12T11:21:02.045" v="4" actId="2696"/>
        <pc:sldMkLst>
          <pc:docMk/>
          <pc:sldMk cId="433502983" sldId="1729"/>
        </pc:sldMkLst>
      </pc:sldChg>
      <pc:sldMasterChg chg="delSldLayout">
        <pc:chgData name="Markus Sümmchen" userId="3688e770-1443-4b67-ac70-6236e1d33f41" providerId="ADAL" clId="{10F278E1-8EEF-400B-B8A0-FCA978AC7D54}" dt="2019-07-12T11:20:56.934" v="1" actId="2696"/>
        <pc:sldMasterMkLst>
          <pc:docMk/>
          <pc:sldMasterMk cId="1592096470" sldId="2147483648"/>
        </pc:sldMasterMkLst>
        <pc:sldLayoutChg chg="del">
          <pc:chgData name="Markus Sümmchen" userId="3688e770-1443-4b67-ac70-6236e1d33f41" providerId="ADAL" clId="{10F278E1-8EEF-400B-B8A0-FCA978AC7D54}" dt="2019-07-12T11:20:56.934" v="1" actId="2696"/>
          <pc:sldLayoutMkLst>
            <pc:docMk/>
            <pc:sldMasterMk cId="1592096470" sldId="2147483648"/>
            <pc:sldLayoutMk cId="3436575728" sldId="214748368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CC5DC-336B-48E1-AF93-28707E3DA7C2}" type="datetimeFigureOut">
              <a:rPr lang="de-DE" smtClean="0"/>
              <a:t>28.07.2020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47699-0749-43AA-9FC8-2629A83144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76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47699-0749-43AA-9FC8-2629A831449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64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47699-0749-43AA-9FC8-2629A83144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868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50FF-E938-44D6-987C-E9AB48C8A283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84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35FC-5699-485F-80C5-B440658485F0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71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3FD3B-8A06-46CE-BF0C-CCBB4748B4D6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680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white-duck-pp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584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5C66-6F09-4CFE-BCCA-F8E5410FDCEA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03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B1CF7-99CC-411F-B0E3-FB6C8D9BF0E2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409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101B-7C52-4195-87E1-FFF21B1713F4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140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CF1C-A800-4250-81A0-5E7D8B9EDBBB}" type="datetime1">
              <a:rPr lang="de-DE" smtClean="0"/>
              <a:t>28.07.2020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287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3CA3-AE6B-45D6-9DB9-7337F4D59A2E}" type="datetime1">
              <a:rPr lang="de-DE" smtClean="0"/>
              <a:t>28.07.2020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949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F66B-36F0-432F-BA0F-5B400DD02E24}" type="datetime1">
              <a:rPr lang="de-DE" smtClean="0"/>
              <a:t>28.07.2020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091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8E62-413A-4A9B-BB44-A2DE6A2FEE4E}" type="datetime1">
              <a:rPr lang="de-DE" smtClean="0"/>
              <a:t>28.07.2020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133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6FE0-7079-44B6-B306-57A47F70AAF8}" type="datetime1">
              <a:rPr lang="de-DE" smtClean="0"/>
              <a:t>28.07.2020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11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7F1E0-EE46-4803-822D-F1BEFF079996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Arial"/>
              </a:defRPr>
            </a:lvl1pPr>
          </a:lstStyle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990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18C9-BAEA-4DB0-9377-87A540750F92}" type="datetime1">
              <a:rPr lang="de-DE" smtClean="0"/>
              <a:t>28.07.2020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030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0071-AADF-4DCA-A2DE-156603081891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547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9ED2-B51C-4CE6-9496-F7006561B8A7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22FB-4690-4BA9-9FB3-E0FF90E2FC51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376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ACF0-CD9F-4B09-B4D6-CCBA2F91CA79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686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71C04-1ADF-4E70-925A-FDAEB1F813D5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872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A9AA7-EEDE-4150-8A2C-086EEEAAAE72}" type="datetime1">
              <a:rPr lang="de-DE" smtClean="0"/>
              <a:t>28.07.2020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251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A313-C244-4A06-A147-952B0E172D72}" type="datetime1">
              <a:rPr lang="de-DE" smtClean="0"/>
              <a:t>28.07.2020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266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7C80-4FFB-476C-8D20-21E8A6937C95}" type="datetime1">
              <a:rPr lang="de-DE" smtClean="0"/>
              <a:t>28.07.2020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67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FE498-EBC9-4225-9C52-14B84FAEE4C5}" type="datetime1">
              <a:rPr lang="de-DE" smtClean="0"/>
              <a:t>28.07.2020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69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89D1-CAF7-4697-8FBD-307F7F2FF317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05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9D76-04E1-4A97-A535-47CFEFF63D4D}" type="datetime1">
              <a:rPr lang="de-DE" smtClean="0"/>
              <a:t>28.07.2020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1591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38C9-AD96-459F-9AA4-A6B52C25A63F}" type="datetime1">
              <a:rPr lang="de-DE" smtClean="0"/>
              <a:t>28.07.2020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172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2BC5-5F44-47B4-B4E0-788CCF345DB8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7308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8C29-4DCE-4979-83FD-129653802391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67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0A20-E8FA-4B18-96DB-DD8233301537}" type="datetime1">
              <a:rPr lang="de-DE" smtClean="0"/>
              <a:t>28.07.2020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04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1BB7-372F-418E-89EA-2936EF412E58}" type="datetime1">
              <a:rPr lang="de-DE" smtClean="0"/>
              <a:t>28.07.2020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9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D50E4-EEEF-4730-9DBC-C9140E90B6EA}" type="datetime1">
              <a:rPr lang="de-DE" smtClean="0"/>
              <a:t>28.07.2020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2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FDE06-429F-4489-ABAA-6D7E54CE5792}" type="datetime1">
              <a:rPr lang="de-DE" smtClean="0"/>
              <a:t>28.07.2020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30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D194-7CC0-4AA4-A2BD-BC9E9CBDFFB6}" type="datetime1">
              <a:rPr lang="de-DE" smtClean="0"/>
              <a:t>28.07.2020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99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E97D-DF61-48A3-ABCE-DCF1F5335DD8}" type="datetime1">
              <a:rPr lang="de-DE" smtClean="0"/>
              <a:t>28.07.2020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25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58C20-3CC4-4CC7-BFD8-8BC529025431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09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30000"/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84000"/>
        <a:buFont typeface="Courier New"/>
        <a:buChar char="o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mbol" charset="2"/>
        <a:buChar char="-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A50BE-A9E2-496D-B7BE-9247A4483227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81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sz="320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Tx/>
        <a:buFont typeface="Arial"/>
        <a:buChar char="•"/>
        <a:defRPr sz="2800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35000"/>
        <a:buFont typeface="Arial"/>
        <a:buChar char="•"/>
        <a:defRPr sz="2400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Courier New"/>
        <a:buChar char="o"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Symbol" charset="2"/>
        <a:buChar char="-"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34C74-2C65-4956-8E54-8532828A61EB}" type="datetime1">
              <a:rPr lang="de-DE" smtClean="0"/>
              <a:t>28.07.2020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white duck GmbH 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09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hanft@whiteduck.d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672" y="2130426"/>
            <a:ext cx="11191164" cy="1470025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Azure Static Web Apps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19596" y="3556117"/>
            <a:ext cx="8952808" cy="1036133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6" name="Grafik 5" descr="Ein Bild, das Raum enthält.&#10;&#10;Automatisch generierte Beschreibung">
            <a:extLst>
              <a:ext uri="{FF2B5EF4-FFF2-40B4-BE49-F238E27FC236}">
                <a16:creationId xmlns:a16="http://schemas.microsoft.com/office/drawing/2014/main" id="{B3AF35E5-83A3-4212-9611-345E4EEF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47" y="3946071"/>
            <a:ext cx="2015596" cy="24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6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B725A-9913-43A0-9C51-3716A2E7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About me</a:t>
            </a:r>
          </a:p>
        </p:txBody>
      </p:sp>
      <p:pic>
        <p:nvPicPr>
          <p:cNvPr id="11" name="Picture 10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F7030C76-3190-437F-BBA2-213BD4AC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7" r="26242"/>
          <a:stretch/>
        </p:blipFill>
        <p:spPr>
          <a:xfrm>
            <a:off x="867747" y="2066005"/>
            <a:ext cx="3051111" cy="359435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13E233-0173-41A8-931F-80D73DFCE95A}"/>
              </a:ext>
            </a:extLst>
          </p:cNvPr>
          <p:cNvSpPr txBox="1"/>
          <p:nvPr/>
        </p:nvSpPr>
        <p:spPr>
          <a:xfrm>
            <a:off x="5001208" y="2066005"/>
            <a:ext cx="6581192" cy="4060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chemeClr val="accent6"/>
              </a:buClr>
            </a:pPr>
            <a:r>
              <a:rPr lang="en-US" sz="2800" b="1" dirty="0">
                <a:latin typeface="Arial"/>
              </a:rPr>
              <a:t>Michael Hanft</a:t>
            </a:r>
          </a:p>
          <a:p>
            <a:pPr>
              <a:spcBef>
                <a:spcPct val="20000"/>
              </a:spcBef>
              <a:buClr>
                <a:schemeClr val="accent6"/>
              </a:buClr>
            </a:pPr>
            <a:endParaRPr lang="en-US" sz="2800" dirty="0">
              <a:latin typeface="Arial"/>
            </a:endParaRPr>
          </a:p>
          <a:p>
            <a:pPr>
              <a:spcBef>
                <a:spcPct val="20000"/>
              </a:spcBef>
              <a:buClr>
                <a:schemeClr val="accent6"/>
              </a:buClr>
            </a:pPr>
            <a:r>
              <a:rPr lang="en-US" sz="2800" dirty="0">
                <a:latin typeface="Arial"/>
              </a:rPr>
              <a:t>Senior Web Developer </a:t>
            </a:r>
            <a:r>
              <a:rPr lang="en-US" sz="2800" dirty="0" err="1">
                <a:latin typeface="Arial"/>
              </a:rPr>
              <a:t>bei</a:t>
            </a:r>
            <a:r>
              <a:rPr lang="en-US" sz="2800" dirty="0">
                <a:latin typeface="Arial"/>
              </a:rPr>
              <a:t> white duck</a:t>
            </a:r>
          </a:p>
          <a:p>
            <a:pPr>
              <a:spcBef>
                <a:spcPct val="20000"/>
              </a:spcBef>
              <a:buClr>
                <a:schemeClr val="accent6"/>
              </a:buClr>
            </a:pPr>
            <a:r>
              <a:rPr lang="en-US" sz="2800" dirty="0">
                <a:latin typeface="Arial"/>
              </a:rPr>
              <a:t>Email: 	</a:t>
            </a:r>
            <a:r>
              <a:rPr lang="en-US" sz="2800" dirty="0">
                <a:latin typeface="Arial"/>
                <a:hlinkClick r:id="rId3"/>
              </a:rPr>
              <a:t>Michael.hanft@whiteduck.de</a:t>
            </a:r>
            <a:endParaRPr lang="en-US" sz="2800" dirty="0">
              <a:latin typeface="Arial"/>
            </a:endParaRPr>
          </a:p>
          <a:p>
            <a:pPr>
              <a:spcBef>
                <a:spcPct val="20000"/>
              </a:spcBef>
              <a:buClr>
                <a:schemeClr val="accent6"/>
              </a:buClr>
            </a:pPr>
            <a:endParaRPr lang="en-US" sz="2800" dirty="0">
              <a:latin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865429-D6D1-4B01-926A-ED7ADF3C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>
                <a:latin typeface="+mn-lt"/>
                <a:ea typeface="+mn-ea"/>
                <a:cs typeface="+mn-cs"/>
              </a:rPr>
              <a:t>© white duck GmbH 2020</a:t>
            </a:r>
          </a:p>
        </p:txBody>
      </p:sp>
    </p:spTree>
    <p:extLst>
      <p:ext uri="{BB962C8B-B14F-4D97-AF65-F5344CB8AC3E}">
        <p14:creationId xmlns:p14="http://schemas.microsoft.com/office/powerpoint/2010/main" val="229278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3DAE0-08A1-4B24-9CB9-0AC0A2F5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Static Web Apps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2364F2-C149-4A31-8755-4310F1A37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/>
          </a:p>
          <a:p>
            <a:r>
              <a:rPr lang="en-US" b="1" dirty="0"/>
              <a:t>Web hosting</a:t>
            </a:r>
            <a:r>
              <a:rPr lang="en-US" dirty="0"/>
              <a:t> </a:t>
            </a:r>
          </a:p>
          <a:p>
            <a:r>
              <a:rPr lang="en-US" b="1" dirty="0"/>
              <a:t>Integrated API</a:t>
            </a:r>
          </a:p>
          <a:p>
            <a:r>
              <a:rPr lang="en-US" b="1" dirty="0"/>
              <a:t>First-party GitHub integration</a:t>
            </a:r>
            <a:r>
              <a:rPr lang="en-US" dirty="0"/>
              <a:t> </a:t>
            </a:r>
          </a:p>
          <a:p>
            <a:r>
              <a:rPr lang="en-US" b="1" dirty="0"/>
              <a:t>Globally distributed</a:t>
            </a:r>
            <a:r>
              <a:rPr lang="en-US" dirty="0"/>
              <a:t> </a:t>
            </a:r>
          </a:p>
          <a:p>
            <a:r>
              <a:rPr lang="en-US" b="1" dirty="0"/>
              <a:t>Custom domains</a:t>
            </a:r>
          </a:p>
          <a:p>
            <a:r>
              <a:rPr lang="en-US" b="1" dirty="0"/>
              <a:t>Authentication provider integrations</a:t>
            </a:r>
            <a:r>
              <a:rPr lang="en-US" dirty="0"/>
              <a:t> </a:t>
            </a:r>
          </a:p>
          <a:p>
            <a:r>
              <a:rPr lang="en-US" b="1" dirty="0"/>
              <a:t>Customizable authorization role definition</a:t>
            </a:r>
          </a:p>
          <a:p>
            <a:r>
              <a:rPr lang="en-US" b="1" dirty="0"/>
              <a:t>Generated staging versions</a:t>
            </a:r>
            <a:r>
              <a:rPr lang="en-US" dirty="0"/>
              <a:t> 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5A299E-4C50-4362-88D3-8D9F011B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</p:spTree>
    <p:extLst>
      <p:ext uri="{BB962C8B-B14F-4D97-AF65-F5344CB8AC3E}">
        <p14:creationId xmlns:p14="http://schemas.microsoft.com/office/powerpoint/2010/main" val="422638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0752B4-1CDD-424F-80D2-A6E439E8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FCE40F-1750-4349-868E-B5BCBA9D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89C706-363C-4E12-BF79-15F86E0D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61" y="1417638"/>
            <a:ext cx="10344998" cy="45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0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CD344-E666-48D0-B265-9E7D96D7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94120"/>
            <a:ext cx="10972800" cy="32320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000" b="1" dirty="0"/>
              <a:t>DEMO</a:t>
            </a:r>
            <a:endParaRPr lang="de-DE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F71A82-7FDC-4359-9561-0D896BF1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2020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BE78B7-1F84-4ED7-8122-E874AA77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03243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duck_ppt-master 11-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C36C98680E8724A80C3DF80F3FEC9B4" ma:contentTypeVersion="7" ma:contentTypeDescription="Ein neues Dokument erstellen." ma:contentTypeScope="" ma:versionID="2d8bda11b877b4bd8b00eba79590c5bb">
  <xsd:schema xmlns:xsd="http://www.w3.org/2001/XMLSchema" xmlns:xs="http://www.w3.org/2001/XMLSchema" xmlns:p="http://schemas.microsoft.com/office/2006/metadata/properties" xmlns:ns2="4a639ef1-5b2c-4236-8663-ce8ee07b4be9" targetNamespace="http://schemas.microsoft.com/office/2006/metadata/properties" ma:root="true" ma:fieldsID="ca4117cb3fe03598a24278939cde48f4" ns2:_="">
    <xsd:import namespace="4a639ef1-5b2c-4236-8663-ce8ee07b4b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39ef1-5b2c-4236-8663-ce8ee07b4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47147D-7E89-43B0-A6A8-232FE2CCDA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43DBA5-BE93-4FEF-919B-DCD5280A8B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39ef1-5b2c-4236-8663-ce8ee07b4b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A30235-4F1F-46C9-BBAC-3E5E80EC45E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51a3185-7ac9-4f6e-940a-b15af6966a8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72</Words>
  <Application>Microsoft Office PowerPoint</Application>
  <PresentationFormat>Widescreen</PresentationFormat>
  <Paragraphs>23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Courier New</vt:lpstr>
      <vt:lpstr>Symbol</vt:lpstr>
      <vt:lpstr>white-duck_ppt-master 11-12</vt:lpstr>
      <vt:lpstr>1_Benutzerdefiniertes Design</vt:lpstr>
      <vt:lpstr>Benutzerdefiniertes Design</vt:lpstr>
      <vt:lpstr>Azure Static Web Apps</vt:lpstr>
      <vt:lpstr>About me</vt:lpstr>
      <vt:lpstr>Azure Static Web Apps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Static Web Apps</dc:title>
  <dc:creator>Michael Hanft</dc:creator>
  <cp:lastModifiedBy>Michael Hanft</cp:lastModifiedBy>
  <cp:revision>5</cp:revision>
  <dcterms:created xsi:type="dcterms:W3CDTF">2020-07-28T12:03:58Z</dcterms:created>
  <dcterms:modified xsi:type="dcterms:W3CDTF">2020-07-28T16:36:28Z</dcterms:modified>
</cp:coreProperties>
</file>